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030FF-33F1-014E-F825-78603B83A2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E9292-2AF3-6C41-63F8-A436CE9B1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ED64F-75BD-3D73-0CF3-DB65EC290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4C3B4-EAD4-25BB-138C-196DCC42F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8E568-0B29-FCAB-A78E-D884CCBB3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147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CF3EC-9D69-07C5-2430-A44F7F7C2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95136B-65A9-0136-E543-E0EA7DA51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30A52-9C45-8786-E91E-B3241D56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BB429-A196-1AE6-25AB-315ECFD6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82EEE-5610-B6BA-8F3F-03429E207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878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CF537-F15D-C466-D000-62E34F36B6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0E1B14-AF2A-1A45-990E-B06589255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C3556-AC15-3BF1-CE3E-9D8431C8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CE5F-4194-BFB4-A7A6-8417C1459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F83D3-BA80-54AC-6413-D2D6C275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93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80092-101B-112C-91E6-C446108E7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04C94-910F-6862-5552-C46EF8E05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F12A5-C84E-76B5-4FDB-BC57DE5F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C4247-DEBB-20C2-7ED6-7F4212076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B10A8-6F8D-499D-3A12-1824141B2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6500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D5B3-2075-99F8-5919-DC90FF0FE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3C309-4F97-C795-0EDB-39FFAECBE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43EBA-CDA1-1914-B7DD-2C79189D4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BB4AC-D990-5CC7-C9E7-9A61A7F0B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74FF9-2EFE-CB73-B8F1-3F3670F06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44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CE784-9283-10E6-BD8A-7F6D9852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D89D8-78BC-4DF1-1A96-7BD4628374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7E321-F4CA-E04F-8787-9CDD07909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DC86C8-A486-3F04-7E92-BCE1B09E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7B4063-48EF-8FEF-61F2-452CED9F0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9495A-46DF-F3E6-2A37-BBAA231E3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391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CD4DA-DABD-36AE-4CF4-E9AEC7033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DFCE8-4BF4-CCB6-9F88-7F3486E36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52A09-8CFB-58D9-8B57-2273438C4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C7BD3-93CD-981C-930A-F5B72644A7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43B3B6-FD82-9CAD-0B54-BBB9A4A7A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C35910-126D-132B-87EC-AE47188C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35BA69-D858-633A-7C69-E6C866EF3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0DA4EC-EDD1-85A5-248B-2B97A279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049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5949A-80F5-1B99-E144-DC0C825A9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D26EDB-6B2B-6E15-0F7A-943B5AAC6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CCA32-8E0A-4F0F-131F-7EF814761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6750B-3D97-2544-2C0C-5026DF897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734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1C8B06-3F02-141C-D732-C759C9528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184093-E78F-4EE3-2238-9A139118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EC571-4642-0548-8DED-01CC1BA68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296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9F6DA-6385-9892-F3D9-E3BF35206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4C837-46CB-01AB-BE89-58297DFFF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F6695-5812-6580-A317-BF5D74968F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63C7A-5D8E-D346-6156-169030B4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EB3A71-C62E-28F9-4F67-DE4CBA1B8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325B6-CD33-9B91-A1F0-D2851DF14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947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D5033-E518-2E94-4602-6D3BF6A86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D8E23C-CAC3-1F5C-3748-6EDEF36D1A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36859-7C12-8C6A-7D18-3DA506C18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BCF15-5F33-D248-C29A-B384A2393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E8F25-CBED-2E2B-ECC0-85213FAF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493F69-331A-883B-19B4-7D62B8D6B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694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BF484-8F82-49BD-2BD3-8C721847D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99767-8AAD-3B29-EB05-3BFE7E005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1E25E-CF47-EC7A-F9B9-0E5C8494F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BA014-4686-43F7-A6A9-69E75CCA4D73}" type="datetimeFigureOut">
              <a:rPr lang="en-IN" smtClean="0"/>
              <a:t>30-08-2025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5810A-BBBA-5F93-054E-078FBD5A7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683A1-F03A-6548-8E81-4ACB074C4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8889C-19EE-466F-9DBC-FB2E2F80F2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799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AC915-93E7-8685-AAFB-2214983AE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574462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EC62A-1AEA-94CB-F1AB-BF2D232487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82CB2-721E-C9C4-2054-DBD57E4C0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783" y="353505"/>
            <a:ext cx="10108676" cy="615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960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AFDA2-325A-79AC-FA2E-D8854DCF0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467E4-D0F2-51C9-B67E-4022EF72EA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8B869-165D-D998-3A8D-9C98DA757E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204" y="351148"/>
            <a:ext cx="9596487" cy="615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824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082F-B162-4CB1-7670-974BCFEB23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48CB5-D90A-06F7-66B9-C7D99706F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52A517-4931-DB3D-2F34-621F525672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522" y="499621"/>
            <a:ext cx="9814790" cy="554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52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Krishnan Jai</dc:creator>
  <cp:lastModifiedBy>Krishnan Jai</cp:lastModifiedBy>
  <cp:revision>1</cp:revision>
  <dcterms:created xsi:type="dcterms:W3CDTF">2025-08-30T06:23:05Z</dcterms:created>
  <dcterms:modified xsi:type="dcterms:W3CDTF">2025-08-30T06:23:47Z</dcterms:modified>
</cp:coreProperties>
</file>

<file path=docProps/thumbnail.jpeg>
</file>